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36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8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52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7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91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38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8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65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9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24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7D89-0011-4B18-AD9A-3D5F1D447C12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2EDF-5D53-4AF3-89B8-E31ACAA2F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75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LÂMINA DE FACES PARALELAS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44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o 25"/>
          <p:cNvSpPr/>
          <p:nvPr/>
        </p:nvSpPr>
        <p:spPr>
          <a:xfrm>
            <a:off x="3045758" y="1838949"/>
            <a:ext cx="914400" cy="914400"/>
          </a:xfrm>
          <a:prstGeom prst="arc">
            <a:avLst>
              <a:gd name="adj1" fmla="val 12237749"/>
              <a:gd name="adj2" fmla="val 16114074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842247" y="2299447"/>
            <a:ext cx="8767483" cy="2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584720" y="282710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^</a:t>
            </a:r>
            <a:endParaRPr lang="pt-BR" i="1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161377" y="753035"/>
            <a:ext cx="3321424" cy="1546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482800" y="2299447"/>
            <a:ext cx="8377506" cy="390045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3462642" y="2299447"/>
            <a:ext cx="1922911" cy="27700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439353" y="5069541"/>
            <a:ext cx="3321424" cy="1546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3485029" y="134470"/>
            <a:ext cx="35859" cy="559927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5385555" y="3581400"/>
            <a:ext cx="762765" cy="148814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829726" y="411273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d</a:t>
            </a:r>
            <a:endParaRPr lang="pt-BR" i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906136" y="1342860"/>
            <a:ext cx="279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î</a:t>
            </a:r>
            <a:endParaRPr lang="pt-BR" i="1" dirty="0"/>
          </a:p>
        </p:txBody>
      </p:sp>
      <p:sp>
        <p:nvSpPr>
          <p:cNvPr id="28" name="Arco 27"/>
          <p:cNvSpPr/>
          <p:nvPr/>
        </p:nvSpPr>
        <p:spPr>
          <a:xfrm>
            <a:off x="3063688" y="1833282"/>
            <a:ext cx="914400" cy="914400"/>
          </a:xfrm>
          <a:prstGeom prst="arc">
            <a:avLst>
              <a:gd name="adj1" fmla="val 3743330"/>
              <a:gd name="adj2" fmla="val 5509939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3600901" y="2957050"/>
            <a:ext cx="32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r</a:t>
            </a:r>
            <a:endParaRPr lang="pt-BR" i="1" dirty="0"/>
          </a:p>
        </p:txBody>
      </p:sp>
      <p:sp>
        <p:nvSpPr>
          <p:cNvPr id="32" name="Arco 31"/>
          <p:cNvSpPr/>
          <p:nvPr/>
        </p:nvSpPr>
        <p:spPr>
          <a:xfrm>
            <a:off x="2512048" y="1299390"/>
            <a:ext cx="1999750" cy="1999750"/>
          </a:xfrm>
          <a:prstGeom prst="arc">
            <a:avLst>
              <a:gd name="adj1" fmla="val 1557547"/>
              <a:gd name="adj2" fmla="val 337175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4285165" y="298715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î - r</a:t>
            </a:r>
            <a:endParaRPr lang="pt-BR" i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4690908" y="287677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^</a:t>
            </a:r>
            <a:endParaRPr lang="pt-BR" i="1" dirty="0"/>
          </a:p>
        </p:txBody>
      </p:sp>
      <p:cxnSp>
        <p:nvCxnSpPr>
          <p:cNvPr id="36" name="Conector de seta reta 35"/>
          <p:cNvCxnSpPr/>
          <p:nvPr/>
        </p:nvCxnSpPr>
        <p:spPr>
          <a:xfrm flipV="1">
            <a:off x="10106025" y="2290482"/>
            <a:ext cx="0" cy="277905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9644649" y="3247368"/>
            <a:ext cx="380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e</a:t>
            </a:r>
            <a:endParaRPr lang="pt-BR" i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148858" y="3685516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x</a:t>
            </a:r>
            <a:endParaRPr lang="pt-BR" i="1" dirty="0"/>
          </a:p>
        </p:txBody>
      </p:sp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190810"/>
              </p:ext>
            </p:extLst>
          </p:nvPr>
        </p:nvGraphicFramePr>
        <p:xfrm>
          <a:off x="5435200" y="1070452"/>
          <a:ext cx="1859594" cy="929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609480" imgH="304560" progId="Equation.DSMT4">
                  <p:embed/>
                </p:oleObj>
              </mc:Choice>
              <mc:Fallback>
                <p:oleObj name="Equation" r:id="rId3" imgW="609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5200" y="1070452"/>
                        <a:ext cx="1859594" cy="929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710047"/>
              </p:ext>
            </p:extLst>
          </p:nvPr>
        </p:nvGraphicFramePr>
        <p:xfrm>
          <a:off x="7507288" y="1058863"/>
          <a:ext cx="14335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469800" imgH="304560" progId="Equation.DSMT4">
                  <p:embed/>
                </p:oleObj>
              </mc:Choice>
              <mc:Fallback>
                <p:oleObj name="Equation" r:id="rId5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07288" y="1058863"/>
                        <a:ext cx="1433512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0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  <p:bldP spid="24" grpId="0"/>
      <p:bldP spid="27" grpId="0"/>
      <p:bldP spid="28" grpId="0" animBg="1"/>
      <p:bldP spid="29" grpId="0"/>
      <p:bldP spid="32" grpId="0" animBg="1"/>
      <p:bldP spid="33" grpId="0"/>
      <p:bldP spid="34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o 25"/>
          <p:cNvSpPr/>
          <p:nvPr/>
        </p:nvSpPr>
        <p:spPr>
          <a:xfrm>
            <a:off x="3045758" y="1838949"/>
            <a:ext cx="914400" cy="914400"/>
          </a:xfrm>
          <a:prstGeom prst="arc">
            <a:avLst>
              <a:gd name="adj1" fmla="val 12237749"/>
              <a:gd name="adj2" fmla="val 16114074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842247" y="2299447"/>
            <a:ext cx="8767483" cy="2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161377" y="753035"/>
            <a:ext cx="3321424" cy="1546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482800" y="2299447"/>
            <a:ext cx="8377506" cy="390045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3462642" y="2299447"/>
            <a:ext cx="1922911" cy="27700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5439353" y="5069541"/>
            <a:ext cx="3321424" cy="1546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3485029" y="134470"/>
            <a:ext cx="35859" cy="559927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5385555" y="3581400"/>
            <a:ext cx="762765" cy="148814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829726" y="411273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d</a:t>
            </a:r>
            <a:endParaRPr lang="pt-BR" i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906136" y="1342860"/>
            <a:ext cx="279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î</a:t>
            </a:r>
            <a:endParaRPr lang="pt-BR" i="1" dirty="0"/>
          </a:p>
        </p:txBody>
      </p:sp>
      <p:sp>
        <p:nvSpPr>
          <p:cNvPr id="28" name="Arco 27"/>
          <p:cNvSpPr/>
          <p:nvPr/>
        </p:nvSpPr>
        <p:spPr>
          <a:xfrm>
            <a:off x="3063688" y="1833282"/>
            <a:ext cx="914400" cy="914400"/>
          </a:xfrm>
          <a:prstGeom prst="arc">
            <a:avLst>
              <a:gd name="adj1" fmla="val 3743330"/>
              <a:gd name="adj2" fmla="val 5509939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3600901" y="2957050"/>
            <a:ext cx="32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r</a:t>
            </a:r>
            <a:endParaRPr lang="pt-BR" i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584720" y="282710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^</a:t>
            </a:r>
            <a:endParaRPr lang="pt-BR" i="1" dirty="0"/>
          </a:p>
        </p:txBody>
      </p:sp>
      <p:sp>
        <p:nvSpPr>
          <p:cNvPr id="32" name="Arco 31"/>
          <p:cNvSpPr/>
          <p:nvPr/>
        </p:nvSpPr>
        <p:spPr>
          <a:xfrm>
            <a:off x="2512048" y="1299390"/>
            <a:ext cx="1999750" cy="1999750"/>
          </a:xfrm>
          <a:prstGeom prst="arc">
            <a:avLst>
              <a:gd name="adj1" fmla="val 1557547"/>
              <a:gd name="adj2" fmla="val 337175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4285165" y="298715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î - r</a:t>
            </a:r>
            <a:endParaRPr lang="pt-BR" i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4690908" y="287677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^</a:t>
            </a:r>
            <a:endParaRPr lang="pt-BR" i="1" dirty="0"/>
          </a:p>
        </p:txBody>
      </p:sp>
      <p:cxnSp>
        <p:nvCxnSpPr>
          <p:cNvPr id="36" name="Conector de seta reta 35"/>
          <p:cNvCxnSpPr/>
          <p:nvPr/>
        </p:nvCxnSpPr>
        <p:spPr>
          <a:xfrm flipV="1">
            <a:off x="10106025" y="2290482"/>
            <a:ext cx="0" cy="277905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9644649" y="3247368"/>
            <a:ext cx="380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e</a:t>
            </a:r>
            <a:endParaRPr lang="pt-BR" i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148858" y="3685516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i="1" dirty="0" smtClean="0"/>
              <a:t>x</a:t>
            </a:r>
            <a:endParaRPr lang="pt-BR" i="1" dirty="0"/>
          </a:p>
        </p:txBody>
      </p:sp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53038"/>
              </p:ext>
            </p:extLst>
          </p:nvPr>
        </p:nvGraphicFramePr>
        <p:xfrm>
          <a:off x="4349498" y="559277"/>
          <a:ext cx="251618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825480" imgH="304560" progId="Equation.DSMT4">
                  <p:embed/>
                </p:oleObj>
              </mc:Choice>
              <mc:Fallback>
                <p:oleObj name="Equation" r:id="rId3" imgW="825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9498" y="559277"/>
                        <a:ext cx="2516187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786430"/>
              </p:ext>
            </p:extLst>
          </p:nvPr>
        </p:nvGraphicFramePr>
        <p:xfrm>
          <a:off x="6871228" y="704850"/>
          <a:ext cx="28670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939600" imgH="190440" progId="Equation.DSMT4">
                  <p:embed/>
                </p:oleObj>
              </mc:Choice>
              <mc:Fallback>
                <p:oleObj name="Equation" r:id="rId5" imgW="9396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1228" y="704850"/>
                        <a:ext cx="28670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rma livre 1"/>
          <p:cNvSpPr/>
          <p:nvPr/>
        </p:nvSpPr>
        <p:spPr>
          <a:xfrm rot="363769">
            <a:off x="5036021" y="136005"/>
            <a:ext cx="2554666" cy="600974"/>
          </a:xfrm>
          <a:custGeom>
            <a:avLst/>
            <a:gdLst>
              <a:gd name="connsiteX0" fmla="*/ 0 w 2554666"/>
              <a:gd name="connsiteY0" fmla="*/ 150598 h 600974"/>
              <a:gd name="connsiteX1" fmla="*/ 1405720 w 2554666"/>
              <a:gd name="connsiteY1" fmla="*/ 473 h 600974"/>
              <a:gd name="connsiteX2" fmla="*/ 2374711 w 2554666"/>
              <a:gd name="connsiteY2" fmla="*/ 123302 h 600974"/>
              <a:gd name="connsiteX3" fmla="*/ 2552132 w 2554666"/>
              <a:gd name="connsiteY3" fmla="*/ 600974 h 60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4666" h="600974">
                <a:moveTo>
                  <a:pt x="0" y="150598"/>
                </a:moveTo>
                <a:cubicBezTo>
                  <a:pt x="504967" y="77810"/>
                  <a:pt x="1009935" y="5022"/>
                  <a:pt x="1405720" y="473"/>
                </a:cubicBezTo>
                <a:cubicBezTo>
                  <a:pt x="1801505" y="-4076"/>
                  <a:pt x="2183642" y="23219"/>
                  <a:pt x="2374711" y="123302"/>
                </a:cubicBezTo>
                <a:cubicBezTo>
                  <a:pt x="2565780" y="223385"/>
                  <a:pt x="2558956" y="412179"/>
                  <a:pt x="2552132" y="600974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277382"/>
              </p:ext>
            </p:extLst>
          </p:nvPr>
        </p:nvGraphicFramePr>
        <p:xfrm>
          <a:off x="3545077" y="-184111"/>
          <a:ext cx="14335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469800" imgH="304560" progId="Equation.DSMT4">
                  <p:embed/>
                </p:oleObj>
              </mc:Choice>
              <mc:Fallback>
                <p:oleObj name="Equation" r:id="rId7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45077" y="-184111"/>
                        <a:ext cx="1433512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245793"/>
              </p:ext>
            </p:extLst>
          </p:nvPr>
        </p:nvGraphicFramePr>
        <p:xfrm>
          <a:off x="9699574" y="511175"/>
          <a:ext cx="25574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838080" imgH="317160" progId="Equation.DSMT4">
                  <p:embed/>
                </p:oleObj>
              </mc:Choice>
              <mc:Fallback>
                <p:oleObj name="Equation" r:id="rId9" imgW="8380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99574" y="511175"/>
                        <a:ext cx="2557463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82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MathType 6.0 Equation</vt:lpstr>
      <vt:lpstr>LÂMINA DE FACES PARALELAS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</dc:creator>
  <cp:lastModifiedBy>danilo</cp:lastModifiedBy>
  <cp:revision>6</cp:revision>
  <dcterms:created xsi:type="dcterms:W3CDTF">2020-05-04T04:19:40Z</dcterms:created>
  <dcterms:modified xsi:type="dcterms:W3CDTF">2020-05-04T05:40:41Z</dcterms:modified>
</cp:coreProperties>
</file>